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5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74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34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9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147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5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18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88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36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84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5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31BFB-6AA1-4658-92F3-5570609E6C29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77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Nombre</a:t>
            </a:r>
            <a:r>
              <a:rPr lang="en-US" sz="3600" dirty="0" smtClean="0"/>
              <a:t>:___________________  </a:t>
            </a:r>
            <a:r>
              <a:rPr lang="en-US" sz="3600" dirty="0" err="1" smtClean="0"/>
              <a:t>Clase</a:t>
            </a:r>
            <a:r>
              <a:rPr lang="en-US" sz="3600" dirty="0" smtClean="0"/>
              <a:t> 7 </a:t>
            </a:r>
            <a:r>
              <a:rPr lang="en-US" sz="3600" dirty="0" err="1" smtClean="0"/>
              <a:t>gd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Fecha</a:t>
            </a:r>
            <a:r>
              <a:rPr lang="en-US" sz="3600" dirty="0" smtClean="0"/>
              <a:t>:_____________________	</a:t>
            </a:r>
            <a:r>
              <a:rPr lang="en-US" sz="3600" dirty="0" err="1" smtClean="0"/>
              <a:t>Tarea</a:t>
            </a:r>
            <a:r>
              <a:rPr lang="en-US" sz="3600" dirty="0" smtClean="0"/>
              <a:t> </a:t>
            </a:r>
            <a:r>
              <a:rPr lang="en-US" sz="3600" smtClean="0"/>
              <a:t># 2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105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lphaUcPeriod"/>
            </a:pP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each</a:t>
            </a:r>
            <a:r>
              <a:rPr lang="es-ES_tradnl" dirty="0" smtClean="0"/>
              <a:t> </a:t>
            </a:r>
            <a:r>
              <a:rPr lang="es-ES_tradnl" dirty="0" err="1" smtClean="0"/>
              <a:t>question</a:t>
            </a:r>
            <a:r>
              <a:rPr lang="es-ES_tradnl" dirty="0" smtClean="0"/>
              <a:t> in full </a:t>
            </a:r>
            <a:r>
              <a:rPr lang="es-ES_tradnl" dirty="0" err="1" smtClean="0"/>
              <a:t>Spanish</a:t>
            </a:r>
            <a:r>
              <a:rPr lang="es-ES_tradnl" dirty="0" smtClean="0"/>
              <a:t>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qué nacionalidad eres?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eres?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¿Dónde eres alumno?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son tus cursos?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son los alumnos de tu escuela?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 tu profesor(a) favorito(a)?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0" indent="0">
              <a:buNone/>
            </a:pP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4039030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40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smtClean="0"/>
              <a:t>B.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present</a:t>
            </a:r>
            <a:r>
              <a:rPr lang="es-ES_tradnl" dirty="0" smtClean="0"/>
              <a:t> tense of SER.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María _______ de México.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_______ tú, Juan?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 de Puerto Rico.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_______ Pilar y Rosa?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Pilar _______ de Ponce y Rosa _______ de San Juan.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Nosotras ________ de Puerto Rico.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________ ustedes? 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11304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610600" cy="5516563"/>
          </a:xfrm>
        </p:spPr>
        <p:txBody>
          <a:bodyPr/>
          <a:lstStyle/>
          <a:p>
            <a:pPr marL="514350" indent="-514350">
              <a:buAutoNum type="alphaUcPeriod" startAt="3"/>
            </a:pPr>
            <a:r>
              <a:rPr lang="es-ES_tradnl" dirty="0" smtClean="0"/>
              <a:t>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ARTICULO DEFINIDO.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 alumnos estudian en ________ Escuela San Martin, en Buenos Aires, ________ capital de Argentina.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 clases en ________ Colegio Ponce son en ingles y en español. ________ profesor de ingles es _______ señor Wilson. ________ profesora de español es ________ señorita Gálvez.</a:t>
            </a:r>
          </a:p>
        </p:txBody>
      </p:sp>
    </p:spTree>
    <p:extLst>
      <p:ext uri="{BB962C8B-B14F-4D97-AF65-F5344CB8AC3E}">
        <p14:creationId xmlns:p14="http://schemas.microsoft.com/office/powerpoint/2010/main" val="984702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172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Nombre:___________________  Clase 7 gd Fecha:_____________________ Tarea # 2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Nombre:___________________  Clase 8nh/il Fecha:_____________________ Tarea # 3</dc:title>
  <dc:creator>Helen Zumaeta</dc:creator>
  <cp:lastModifiedBy>Helen Zumaeta</cp:lastModifiedBy>
  <cp:revision>3</cp:revision>
  <dcterms:created xsi:type="dcterms:W3CDTF">2013-09-19T14:49:35Z</dcterms:created>
  <dcterms:modified xsi:type="dcterms:W3CDTF">2013-09-24T16:29:23Z</dcterms:modified>
</cp:coreProperties>
</file>